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5"/>
  </p:sldMasterIdLst>
  <p:handoutMasterIdLst>
    <p:handoutMasterId r:id="rId11"/>
  </p:handoutMasterIdLst>
  <p:sldIdLst>
    <p:sldId id="263" r:id="rId6"/>
    <p:sldId id="264" r:id="rId7"/>
    <p:sldId id="265" r:id="rId8"/>
    <p:sldId id="267" r:id="rId9"/>
    <p:sldId id="266" r:id="rId10"/>
  </p:sldIdLst>
  <p:sldSz cx="12192000" cy="6858000"/>
  <p:notesSz cx="6858000" cy="9144000"/>
  <p:defaultTextStyle>
    <a:defPPr>
      <a:defRPr lang="en-US"/>
    </a:defPPr>
    <a:lvl1pPr marL="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39A7"/>
    <a:srgbClr val="00101C"/>
    <a:srgbClr val="FF5700"/>
    <a:srgbClr val="FBE017"/>
    <a:srgbClr val="005799"/>
    <a:srgbClr val="0081B9"/>
    <a:srgbClr val="176FAA"/>
    <a:srgbClr val="006C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67" autoAdjust="0"/>
    <p:restoredTop sz="94626" autoAdjust="0"/>
  </p:normalViewPr>
  <p:slideViewPr>
    <p:cSldViewPr snapToGrid="0" snapToObjects="1">
      <p:cViewPr varScale="1">
        <p:scale>
          <a:sx n="113" d="100"/>
          <a:sy n="113" d="100"/>
        </p:scale>
        <p:origin x="1456" y="3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57" d="100"/>
          <a:sy n="157" d="100"/>
        </p:scale>
        <p:origin x="592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tableStyles" Target="tableStyles.xml"/><Relationship Id="rId10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404C307-69CC-974B-86F2-AD2DCCBFD9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84B52B-B81A-E847-AA5C-83B9675C1F2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D2519-55A4-9843-ACD5-B92A7F9AEA20}" type="datetimeFigureOut">
              <a:rPr lang="en-US" smtClean="0"/>
              <a:t>11/1/24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DBDFA-F99A-8F45-82E2-BF23125A1A5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5E29E4-02B6-AD45-BACB-52120147B5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D76AB-B01C-1548-B53D-F0485B20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575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rry image of a bus driving down a street&#10;&#10;Description automatically generated">
            <a:extLst>
              <a:ext uri="{FF2B5EF4-FFF2-40B4-BE49-F238E27FC236}">
                <a16:creationId xmlns:a16="http://schemas.microsoft.com/office/drawing/2014/main" id="{9D600E02-14CD-0B89-001B-5667081DBF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35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82CC4-8798-474C-B665-C6E5EAC7F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C079D-30AA-D749-ADBF-427CB6522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94C15A-6C01-264C-BA5F-534118F62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84393D-5B55-DA45-AD6F-09434AD39C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637BC3A-0859-7E4F-BE32-1CEDAAF191D9}" type="datetimeFigureOut">
              <a:rPr lang="en-US" smtClean="0"/>
              <a:t>11/1/24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4805F-A240-834B-8435-D0E8AA33C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976476-3643-BB41-9934-D69D5AC3F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5CA87A09-1F44-E649-920D-DC5A09CA0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91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6AB0A-8FEE-2A4F-881F-729BC0C11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7B6884-DD70-BE47-9648-2F50071A5A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C1920D-735B-6544-B929-0E1939C42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612A0C-4500-7447-B316-111C954722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637BC3A-0859-7E4F-BE32-1CEDAAF191D9}" type="datetimeFigureOut">
              <a:rPr lang="en-US" smtClean="0"/>
              <a:t>11/1/24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548E17-D9A2-574D-B075-D639A5B64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6526D5-2242-7949-BAF6-991092CDE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5CA87A09-1F44-E649-920D-DC5A09CA0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02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78BDA-3C1C-F442-9B46-2AB0C1F37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FB41B-6D71-334D-BCF2-E9A39BFC66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2D6F0-C73C-7C43-8636-7FA1575BC0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637BC3A-0859-7E4F-BE32-1CEDAAF191D9}" type="datetimeFigureOut">
              <a:rPr lang="en-US" smtClean="0"/>
              <a:t>11/1/24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0D4A87-5CC1-E442-A810-0C64F85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3FC7F-EE16-3D47-8322-A0827847B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5CA87A09-1F44-E649-920D-DC5A09CA0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066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74DA9-3AA6-C941-83FA-ADDF77AF7F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78CBBB-7DCC-F848-BCB4-CC32489E34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CC316-01E7-5446-9B4D-D32A9EEECC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637BC3A-0859-7E4F-BE32-1CEDAAF191D9}" type="datetimeFigureOut">
              <a:rPr lang="en-US" smtClean="0"/>
              <a:t>11/1/24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F12D5-84C6-2844-B576-044419C84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04FED-4EF8-CC46-95F9-93CBA2B3D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5CA87A09-1F44-E649-920D-DC5A09CA0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47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rectangle with black text&#10;&#10;Description automatically generated">
            <a:extLst>
              <a:ext uri="{FF2B5EF4-FFF2-40B4-BE49-F238E27FC236}">
                <a16:creationId xmlns:a16="http://schemas.microsoft.com/office/drawing/2014/main" id="{365AC629-72F7-94CA-78DE-3E05D29AFF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13FA4A1-F239-95C7-8193-4F9595D56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456" y="769798"/>
            <a:ext cx="8365224" cy="741680"/>
          </a:xfrm>
          <a:prstGeom prst="rect">
            <a:avLst/>
          </a:prstGeom>
        </p:spPr>
        <p:txBody>
          <a:bodyPr anchor="b"/>
          <a:lstStyle>
            <a:lvl1pPr>
              <a:defRPr sz="3800" b="0" i="0">
                <a:solidFill>
                  <a:srgbClr val="A739A7"/>
                </a:solidFill>
                <a:latin typeface="Neue Haas Unica W1G" panose="020B0504030206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134B50F-F08D-36B7-AF82-6D515C699E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456" y="1810872"/>
            <a:ext cx="10701361" cy="42773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 i="0">
                <a:solidFill>
                  <a:schemeClr val="tx1"/>
                </a:solidFill>
                <a:latin typeface="Neue Haas Unica W1G" panose="020B0504030206020203" pitchFamily="34" charset="0"/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8648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rectangle with black text&#10;&#10;Description automatically generated">
            <a:extLst>
              <a:ext uri="{FF2B5EF4-FFF2-40B4-BE49-F238E27FC236}">
                <a16:creationId xmlns:a16="http://schemas.microsoft.com/office/drawing/2014/main" id="{FE0E2A89-C79F-21BE-764F-CC7F7C34B6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469A527-DC95-1308-F387-6FB66BE14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456" y="769798"/>
            <a:ext cx="7524932" cy="741680"/>
          </a:xfrm>
          <a:prstGeom prst="rect">
            <a:avLst/>
          </a:prstGeom>
        </p:spPr>
        <p:txBody>
          <a:bodyPr anchor="b"/>
          <a:lstStyle>
            <a:lvl1pPr>
              <a:defRPr sz="3800" b="0" i="0">
                <a:solidFill>
                  <a:srgbClr val="A739A7"/>
                </a:solidFill>
                <a:latin typeface="Neue Haas Unica W1G" panose="020B0504030206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E4B596F-A1AB-1B63-5DF2-03EEBBDA65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455" y="1819838"/>
            <a:ext cx="10661605" cy="42773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 i="0">
                <a:solidFill>
                  <a:schemeClr val="tx1"/>
                </a:solidFill>
                <a:latin typeface="Neue Haas Unica W1G" panose="020B0504030206020203" pitchFamily="34" charset="0"/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0435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erson's hand&#10;&#10;Description automatically generated">
            <a:extLst>
              <a:ext uri="{FF2B5EF4-FFF2-40B4-BE49-F238E27FC236}">
                <a16:creationId xmlns:a16="http://schemas.microsoft.com/office/drawing/2014/main" id="{D2EC4226-A00A-5EF8-1482-4A4D9C00FC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469A527-DC95-1308-F387-6FB66BE14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456" y="769798"/>
            <a:ext cx="7510901" cy="741680"/>
          </a:xfrm>
          <a:prstGeom prst="rect">
            <a:avLst/>
          </a:prstGeom>
        </p:spPr>
        <p:txBody>
          <a:bodyPr anchor="b"/>
          <a:lstStyle>
            <a:lvl1pPr>
              <a:defRPr sz="3800" b="0" i="0">
                <a:solidFill>
                  <a:srgbClr val="A739A7"/>
                </a:solidFill>
                <a:latin typeface="Neue Haas Unica W1G" panose="020B0504030206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E4B596F-A1AB-1B63-5DF2-03EEBBDA65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456" y="1810872"/>
            <a:ext cx="7510901" cy="42773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 i="0">
                <a:solidFill>
                  <a:schemeClr val="tx1"/>
                </a:solidFill>
                <a:latin typeface="Neue Haas Unica W1G" panose="020B0504030206020203" pitchFamily="34" charset="0"/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00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ugging another person&#10;&#10;Description automatically generated">
            <a:extLst>
              <a:ext uri="{FF2B5EF4-FFF2-40B4-BE49-F238E27FC236}">
                <a16:creationId xmlns:a16="http://schemas.microsoft.com/office/drawing/2014/main" id="{C36A9F25-209D-7A81-3682-C631F522A7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469A527-DC95-1308-F387-6FB66BE14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456" y="769798"/>
            <a:ext cx="7558550" cy="741680"/>
          </a:xfrm>
          <a:prstGeom prst="rect">
            <a:avLst/>
          </a:prstGeom>
        </p:spPr>
        <p:txBody>
          <a:bodyPr anchor="b"/>
          <a:lstStyle>
            <a:lvl1pPr>
              <a:defRPr sz="3800" b="0" i="0">
                <a:solidFill>
                  <a:srgbClr val="A739A7"/>
                </a:solidFill>
                <a:latin typeface="Neue Haas Unica W1G" panose="020B0504030206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E4B596F-A1AB-1B63-5DF2-03EEBBDA65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456" y="1810872"/>
            <a:ext cx="7558550" cy="42773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 i="0">
                <a:solidFill>
                  <a:schemeClr val="tx1"/>
                </a:solidFill>
                <a:latin typeface="Neue Haas Unica W1G" panose="020B0504030206020203" pitchFamily="34" charset="0"/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427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964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558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0973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633D6E-177B-F245-8EC4-443F0BC4DF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637BC3A-0859-7E4F-BE32-1CEDAAF191D9}" type="datetimeFigureOut">
              <a:rPr lang="en-US" smtClean="0"/>
              <a:t>11/1/24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75EE79-41B0-EC46-85C5-0CCB7D45A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D9AFE-D047-6540-A3E0-08DF357F4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5CA87A09-1F44-E649-920D-DC5A09CA0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44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360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5" r:id="rId2"/>
    <p:sldLayoutId id="2147483677" r:id="rId3"/>
    <p:sldLayoutId id="2147483666" r:id="rId4"/>
    <p:sldLayoutId id="2147483676" r:id="rId5"/>
    <p:sldLayoutId id="2147483675" r:id="rId6"/>
    <p:sldLayoutId id="2147483667" r:id="rId7"/>
    <p:sldLayoutId id="2147483674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145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2B61F-250A-6F50-7392-504630299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7A37A8-E937-FF42-675A-4D58CAC2A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C6C86D-7747-F57E-1A60-C8DE0EA0F37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59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2A92C-3926-45C9-DD2B-FDA1B4E33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F41A5-23B5-859B-E512-5D8E330D6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404CD8-67AD-EC6D-0583-B05A1C9D29B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79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7660D-C48C-6E78-4E1D-B6BE20EB2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D28AF0-1298-50BD-677C-EE7D968C4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74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75F53-4F97-9AE8-E1AE-39EBBDB0C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34298-D45E-4215-5CE7-8DB0B1E5A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5F9B6B-0619-F0C1-4E33-62968B31C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13558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0314B0EB0B1C4BAAB428B22B4CBA12" ma:contentTypeVersion="15" ma:contentTypeDescription="Create a new document." ma:contentTypeScope="" ma:versionID="261d6fe40d49f371867218c93d701396">
  <xsd:schema xmlns:xsd="http://www.w3.org/2001/XMLSchema" xmlns:xs="http://www.w3.org/2001/XMLSchema" xmlns:p="http://schemas.microsoft.com/office/2006/metadata/properties" xmlns:ns2="ca264142-5f0a-49c1-b2fb-ec867b98c098" xmlns:ns3="7f50aab5-2890-419c-bc93-3d0a70b47f6a" targetNamespace="http://schemas.microsoft.com/office/2006/metadata/properties" ma:root="true" ma:fieldsID="5090da1030dc2aceec1b33309ff8869d" ns2:_="" ns3:_="">
    <xsd:import namespace="ca264142-5f0a-49c1-b2fb-ec867b98c098"/>
    <xsd:import namespace="7f50aab5-2890-419c-bc93-3d0a70b47f6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lcf76f155ced4ddcb4097134ff3c332f" minOccurs="0"/>
                <xsd:element ref="ns2:TaxCatchAll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DateTaken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264142-5f0a-49c1-b2fb-ec867b98c09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3" nillable="true" ma:displayName="Taxonomy Catch All Column" ma:hidden="true" ma:list="{58b97cf9-a7c9-49d1-a572-63d4c375aa57}" ma:internalName="TaxCatchAll" ma:showField="CatchAllData" ma:web="ca264142-5f0a-49c1-b2fb-ec867b98c0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50aab5-2890-419c-bc93-3d0a70b47f6a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dcc73a19-c91c-4b68-82c0-1afe1ec5043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f50aab5-2890-419c-bc93-3d0a70b47f6a">
      <Terms xmlns="http://schemas.microsoft.com/office/infopath/2007/PartnerControls"/>
    </lcf76f155ced4ddcb4097134ff3c332f>
    <TaxCatchAll xmlns="ca264142-5f0a-49c1-b2fb-ec867b98c098" xsi:nil="true"/>
    <_dlc_DocId xmlns="ca264142-5f0a-49c1-b2fb-ec867b98c098">U4WS3JQW7C7K-41302979-222599</_dlc_DocId>
    <_dlc_DocIdUrl xmlns="ca264142-5f0a-49c1-b2fb-ec867b98c098">
      <Url>https://itsaustralia.sharepoint.com/sites/Documents/_layouts/15/DocIdRedir.aspx?ID=U4WS3JQW7C7K-41302979-222599</Url>
      <Description>U4WS3JQW7C7K-41302979-222599</Description>
    </_dlc_DocIdUrl>
  </documentManagement>
</p:properties>
</file>

<file path=customXml/itemProps1.xml><?xml version="1.0" encoding="utf-8"?>
<ds:datastoreItem xmlns:ds="http://schemas.openxmlformats.org/officeDocument/2006/customXml" ds:itemID="{95C9E61C-41DA-4970-9E9D-1FC5582900F9}"/>
</file>

<file path=customXml/itemProps2.xml><?xml version="1.0" encoding="utf-8"?>
<ds:datastoreItem xmlns:ds="http://schemas.openxmlformats.org/officeDocument/2006/customXml" ds:itemID="{F8B554D7-9E3F-4658-90B9-F00DDFFCF1C1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3F0AFACE-0344-4722-8D8C-D34C5406AF9B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270649AF-2C4E-4180-AF80-074DB5DECFB1}">
  <ds:schemaRefs>
    <ds:schemaRef ds:uri="http://schemas.microsoft.com/office/2006/metadata/properties"/>
    <ds:schemaRef ds:uri="http://schemas.microsoft.com/office/infopath/2007/PartnerControls"/>
    <ds:schemaRef ds:uri="7f50aab5-2890-419c-bc93-3d0a70b47f6a"/>
    <ds:schemaRef ds:uri="ca264142-5f0a-49c1-b2fb-ec867b98c09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10348</TotalTime>
  <Words>0</Words>
  <Application>Microsoft Macintosh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Neue Haas Unica W1G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Kerrative Pty 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Kerr</dc:creator>
  <cp:lastModifiedBy>Emma Kerr</cp:lastModifiedBy>
  <cp:revision>95</cp:revision>
  <dcterms:created xsi:type="dcterms:W3CDTF">2018-04-29T02:20:21Z</dcterms:created>
  <dcterms:modified xsi:type="dcterms:W3CDTF">2024-11-01T00:31:51Z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0x010100540314B0EB0B1C4BAAB428B22B4CBA12</vt:lpwstr>
  </property>
  <property fmtid="{D5CDD505-2E9C-101B-9397-08002B2CF9AE}" pid="3" name="_dlc_DocIdItemGuid">
    <vt:lpwstr>29db0073-2da9-4aaf-9a8e-8242af411997</vt:lpwstr>
  </property>
  <property fmtid="{D5CDD505-2E9C-101B-9397-08002B2CF9AE}" pid="4" name="MediaServiceImageTags">
    <vt:lpwstr/>
  </property>
</Properties>
</file>