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5"/>
  </p:sldMasterIdLst>
  <p:handoutMasterIdLst>
    <p:handoutMasterId r:id="rId10"/>
  </p:handoutMasterIdLst>
  <p:sldIdLst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9A7"/>
    <a:srgbClr val="FF5700"/>
    <a:srgbClr val="005799"/>
    <a:srgbClr val="0081B9"/>
    <a:srgbClr val="176FAA"/>
    <a:srgbClr val="006CA7"/>
    <a:srgbClr val="001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9" autoAdjust="0"/>
    <p:restoredTop sz="94604" autoAdjust="0"/>
  </p:normalViewPr>
  <p:slideViewPr>
    <p:cSldViewPr snapToGrid="0" snapToObjects="1">
      <p:cViewPr>
        <p:scale>
          <a:sx n="126" d="100"/>
          <a:sy n="126" d="100"/>
        </p:scale>
        <p:origin x="1192" y="1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59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04C307-69CC-974B-86F2-AD2DCCBFD9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4B52B-B81A-E847-AA5C-83B9675C1F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D2519-55A4-9843-ACD5-B92A7F9AEA20}" type="datetimeFigureOut">
              <a:rPr lang="en-US" smtClean="0"/>
              <a:t>2/7/24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DBDFA-F99A-8F45-82E2-BF23125A1A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E29E4-02B6-AD45-BACB-52120147B5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D76AB-B01C-1548-B53D-F0485B20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5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using a smart watch&#10;&#10;Description automatically generated">
            <a:extLst>
              <a:ext uri="{FF2B5EF4-FFF2-40B4-BE49-F238E27FC236}">
                <a16:creationId xmlns:a16="http://schemas.microsoft.com/office/drawing/2014/main" id="{968C239A-A584-445E-1DC0-94EDD695D5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3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purple lines&#10;&#10;Description automatically generated">
            <a:extLst>
              <a:ext uri="{FF2B5EF4-FFF2-40B4-BE49-F238E27FC236}">
                <a16:creationId xmlns:a16="http://schemas.microsoft.com/office/drawing/2014/main" id="{DF37F162-BA83-F568-C3E7-9EA1B32101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D4BE3A-3183-425E-0185-C41F504E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698077"/>
            <a:ext cx="8283362" cy="741680"/>
          </a:xfrm>
          <a:prstGeom prst="rect">
            <a:avLst/>
          </a:prstGeom>
        </p:spPr>
        <p:txBody>
          <a:bodyPr anchor="b"/>
          <a:lstStyle>
            <a:lvl1pPr>
              <a:defRPr sz="4267" b="0" i="0">
                <a:solidFill>
                  <a:srgbClr val="A739A7"/>
                </a:solidFill>
                <a:latin typeface="Neue Haas Unica W1G" panose="020B0504030206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0C6BD55-0824-9BA9-81D6-9DEB38CF3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10498242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0">
                <a:latin typeface="Neue Haas Unica W1G" panose="020B0504030206020203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64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purple border&#10;&#10;Description automatically generated">
            <a:extLst>
              <a:ext uri="{FF2B5EF4-FFF2-40B4-BE49-F238E27FC236}">
                <a16:creationId xmlns:a16="http://schemas.microsoft.com/office/drawing/2014/main" id="{250D4325-578D-741F-F5AD-037C0F5C0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D60397-BA9D-D4CD-DDD7-38F2A5AF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698077"/>
            <a:ext cx="8283362" cy="741680"/>
          </a:xfrm>
          <a:prstGeom prst="rect">
            <a:avLst/>
          </a:prstGeom>
        </p:spPr>
        <p:txBody>
          <a:bodyPr anchor="b"/>
          <a:lstStyle>
            <a:lvl1pPr>
              <a:defRPr sz="4267" b="0" i="0">
                <a:solidFill>
                  <a:srgbClr val="A739A7"/>
                </a:solidFill>
                <a:latin typeface="Neue Haas Unica W1G" panose="020B0504030206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9671FB4-2D08-A64A-8AB8-59DD84ED5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10498242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0">
                <a:latin typeface="Neue Haas Unica W1G" panose="020B0504030206020203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on a bicycle&#10;&#10;Description automatically generated">
            <a:extLst>
              <a:ext uri="{FF2B5EF4-FFF2-40B4-BE49-F238E27FC236}">
                <a16:creationId xmlns:a16="http://schemas.microsoft.com/office/drawing/2014/main" id="{D3F920D4-AC2F-8007-48D5-E15727EE9A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B5F392-388F-EB25-A620-A6767474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60" y="698077"/>
            <a:ext cx="7162800" cy="741680"/>
          </a:xfrm>
          <a:prstGeom prst="rect">
            <a:avLst/>
          </a:prstGeom>
        </p:spPr>
        <p:txBody>
          <a:bodyPr anchor="b"/>
          <a:lstStyle>
            <a:lvl1pPr>
              <a:defRPr sz="4267" b="0" i="0">
                <a:solidFill>
                  <a:srgbClr val="A739A7"/>
                </a:solidFill>
                <a:latin typeface="Neue Haas Unica W1G" panose="020B0504030206020203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7FC8C1F-3858-BCF6-6AE4-B22699B03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2960" y="2057400"/>
            <a:ext cx="7162800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0">
                <a:latin typeface="Neue Haas Unica W1G" panose="020B0504030206020203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55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33D6E-177B-F245-8EC4-443F0BC4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637BC3A-0859-7E4F-BE32-1CEDAAF191D9}" type="datetimeFigureOut">
              <a:rPr lang="en-US" smtClean="0"/>
              <a:t>2/7/24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5EE79-41B0-EC46-85C5-0CCB7D45A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D9AFE-D047-6540-A3E0-08DF357F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5CA87A09-1F44-E649-920D-DC5A09CA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2CC4-8798-474C-B665-C6E5EAC7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C079D-30AA-D749-ADBF-427CB6522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4C15A-6C01-264C-BA5F-534118F62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4393D-5B55-DA45-AD6F-09434AD39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637BC3A-0859-7E4F-BE32-1CEDAAF191D9}" type="datetimeFigureOut">
              <a:rPr lang="en-US" smtClean="0"/>
              <a:t>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4805F-A240-834B-8435-D0E8AA33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76476-3643-BB41-9934-D69D5AC3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5CA87A09-1F44-E649-920D-DC5A09CA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9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6AB0A-8FEE-2A4F-881F-729BC0C1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B6884-DD70-BE47-9648-2F50071A5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1920D-735B-6544-B929-0E1939C42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12A0C-4500-7447-B316-111C9547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637BC3A-0859-7E4F-BE32-1CEDAAF191D9}" type="datetimeFigureOut">
              <a:rPr lang="en-US" smtClean="0"/>
              <a:t>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48E17-D9A2-574D-B075-D639A5B6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526D5-2242-7949-BAF6-991092CD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5CA87A09-1F44-E649-920D-DC5A09CA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0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8BDA-3C1C-F442-9B46-2AB0C1F3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FB41B-6D71-334D-BCF2-E9A39BFC6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D6F0-C73C-7C43-8636-7FA1575B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637BC3A-0859-7E4F-BE32-1CEDAAF191D9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D4A87-5CC1-E442-A810-0C64F858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3FC7F-EE16-3D47-8322-A0827847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5CA87A09-1F44-E649-920D-DC5A09CA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74DA9-3AA6-C941-83FA-ADDF77AF7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8CBBB-7DCC-F848-BCB4-CC32489E3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CC316-01E7-5446-9B4D-D32A9EEE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637BC3A-0859-7E4F-BE32-1CEDAAF191D9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F12D5-84C6-2844-B576-044419C8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04FED-4EF8-CC46-95F9-93CBA2B3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5CA87A09-1F44-E649-920D-DC5A09CA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4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36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14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2B61F-250A-6F50-7392-504630299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2E0F-27B2-4FC8-5E32-A049D11D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908D3-1595-C13C-ACAD-B33590D9A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5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2A92C-3926-45C9-DD2B-FDA1B4E33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CC72E0-7860-3D0B-6DF5-EC6B4AF9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7D537-2A8D-0191-B5BE-5F7A5D230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75F53-4F97-9AE8-E1AE-39EBBDB0C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A581-1B12-1B8F-4C95-695BF684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52211-1A7A-A025-9C47-0606E7CF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55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50aab5-2890-419c-bc93-3d0a70b47f6a">
      <Terms xmlns="http://schemas.microsoft.com/office/infopath/2007/PartnerControls"/>
    </lcf76f155ced4ddcb4097134ff3c332f>
    <TaxCatchAll xmlns="ca264142-5f0a-49c1-b2fb-ec867b98c098" xsi:nil="true"/>
    <_dlc_DocId xmlns="ca264142-5f0a-49c1-b2fb-ec867b98c098">U4WS3JQW7C7K-41302979-207856</_dlc_DocId>
    <_dlc_DocIdUrl xmlns="ca264142-5f0a-49c1-b2fb-ec867b98c098">
      <Url>https://itsaustralia.sharepoint.com/sites/Documents/_layouts/15/DocIdRedir.aspx?ID=U4WS3JQW7C7K-41302979-207856</Url>
      <Description>U4WS3JQW7C7K-41302979-207856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314B0EB0B1C4BAAB428B22B4CBA12" ma:contentTypeVersion="15" ma:contentTypeDescription="Create a new document." ma:contentTypeScope="" ma:versionID="f945b0a31290a967d8c2b11af0b10056">
  <xsd:schema xmlns:xsd="http://www.w3.org/2001/XMLSchema" xmlns:xs="http://www.w3.org/2001/XMLSchema" xmlns:p="http://schemas.microsoft.com/office/2006/metadata/properties" xmlns:ns2="ca264142-5f0a-49c1-b2fb-ec867b98c098" xmlns:ns3="7f50aab5-2890-419c-bc93-3d0a70b47f6a" targetNamespace="http://schemas.microsoft.com/office/2006/metadata/properties" ma:root="true" ma:fieldsID="ff943846466e07dcf6736eaa35b50d9b" ns2:_="" ns3:_="">
    <xsd:import namespace="ca264142-5f0a-49c1-b2fb-ec867b98c098"/>
    <xsd:import namespace="7f50aab5-2890-419c-bc93-3d0a70b47f6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64142-5f0a-49c1-b2fb-ec867b98c0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58b97cf9-a7c9-49d1-a572-63d4c375aa57}" ma:internalName="TaxCatchAll" ma:showField="CatchAllData" ma:web="ca264142-5f0a-49c1-b2fb-ec867b98c0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0aab5-2890-419c-bc93-3d0a70b47f6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cc73a19-c91c-4b68-82c0-1afe1ec504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F0AFACE-0344-4722-8D8C-D34C5406AF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0649AF-2C4E-4180-AF80-074DB5DECFB1}">
  <ds:schemaRefs>
    <ds:schemaRef ds:uri="http://schemas.microsoft.com/office/2006/metadata/properties"/>
    <ds:schemaRef ds:uri="http://schemas.microsoft.com/office/infopath/2007/PartnerControls"/>
    <ds:schemaRef ds:uri="7f50aab5-2890-419c-bc93-3d0a70b47f6a"/>
    <ds:schemaRef ds:uri="ca264142-5f0a-49c1-b2fb-ec867b98c098"/>
  </ds:schemaRefs>
</ds:datastoreItem>
</file>

<file path=customXml/itemProps3.xml><?xml version="1.0" encoding="utf-8"?>
<ds:datastoreItem xmlns:ds="http://schemas.openxmlformats.org/officeDocument/2006/customXml" ds:itemID="{1F0657BC-21F2-4054-88D0-BB439C67B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64142-5f0a-49c1-b2fb-ec867b98c098"/>
    <ds:schemaRef ds:uri="7f50aab5-2890-419c-bc93-3d0a70b47f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8B554D7-9E3F-4658-90B9-F00DDFFCF1C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Neue Haas Unica W1G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>Kerrative Pty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Kerr</dc:creator>
  <cp:lastModifiedBy>Emma Kerr</cp:lastModifiedBy>
  <cp:revision>83</cp:revision>
  <dcterms:created xsi:type="dcterms:W3CDTF">2018-04-29T02:20:21Z</dcterms:created>
  <dcterms:modified xsi:type="dcterms:W3CDTF">2024-02-07T02:52:50Z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0x010100540314B0EB0B1C4BAAB428B22B4CBA12</vt:lpwstr>
  </property>
  <property fmtid="{D5CDD505-2E9C-101B-9397-08002B2CF9AE}" pid="3" name="_dlc_DocIdItemGuid">
    <vt:lpwstr>5da09706-42b2-4da8-a98f-f063e8d377be</vt:lpwstr>
  </property>
  <property fmtid="{D5CDD505-2E9C-101B-9397-08002B2CF9AE}" pid="4" name="MediaServiceImageTags">
    <vt:lpwstr/>
  </property>
</Properties>
</file>